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9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1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7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7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8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5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5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8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4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9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0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F960-5DEE-44B9-AF0B-065832D7C2E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C85F-C63E-463A-97C6-D5BBBBDE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81"/>
            <a:ext cx="12192000" cy="61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4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" y="0"/>
            <a:ext cx="12180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6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8"/>
            <a:ext cx="12192000" cy="68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1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3"/>
            <a:ext cx="12192000" cy="68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1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5"/>
            <a:ext cx="12192000" cy="68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9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8"/>
            <a:ext cx="12192000" cy="683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96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ТБ. Лосева</dc:creator>
  <cp:lastModifiedBy>ТБ. Лосева</cp:lastModifiedBy>
  <cp:revision>3</cp:revision>
  <dcterms:created xsi:type="dcterms:W3CDTF">2021-11-10T14:21:28Z</dcterms:created>
  <dcterms:modified xsi:type="dcterms:W3CDTF">2021-11-10T15:03:14Z</dcterms:modified>
</cp:coreProperties>
</file>